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8" r:id="rId4"/>
    <p:sldId id="258" r:id="rId5"/>
    <p:sldId id="269" r:id="rId6"/>
    <p:sldId id="267" r:id="rId7"/>
    <p:sldId id="270" r:id="rId8"/>
    <p:sldId id="257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22" autoAdjust="0"/>
  </p:normalViewPr>
  <p:slideViewPr>
    <p:cSldViewPr snapToGrid="0">
      <p:cViewPr>
        <p:scale>
          <a:sx n="60" d="100"/>
          <a:sy n="60" d="100"/>
        </p:scale>
        <p:origin x="-2478" y="-1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4EE8-D61A-4CFC-B1FD-B7E6E19639C8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CBC5-4420-4FEC-A7E0-5834855EF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07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CBC5-4420-4FEC-A7E0-5834855EF0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55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13EE6B-F2C4-432A-E205-52A28359D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96AD7C-ADDC-0ECB-6BE9-DB4912519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2E5931-312C-5D52-3B5A-19A24BD0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3B5D7B-C116-68F5-F2FE-AAF520C5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F80B54-8266-6D8F-421F-B529EF30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43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1BD1F-578B-1192-D770-EBBA999F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81D287-928F-C258-F850-A106BCFE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C113F1-318E-3E17-8945-B7877BD2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088473-786B-D66A-6C81-E9C8BDE0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D1CBB8-FFC0-FBCD-9B11-857DE39B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26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FCA829A-E786-60A2-C7BB-8A22A90AF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7F59BD-049B-4081-D089-4264958CA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CF1CDC-8946-8B65-6A86-3BBCDC56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1CD023-86DC-9217-C7BA-6BE1F00C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60096B-A161-83C9-F128-B7C151FB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8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D18364-5079-0DD5-65AC-96EE9239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D0B7CF-5963-8CC6-F2FC-D3C8CE3F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D490C1-ABF4-A32A-0EB7-83C09CCC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5D5206-5D31-0D2B-21D2-BF4D3BD8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EDE576-BEFE-C212-B680-28D3045B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54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DD1CE6-28DF-802D-9745-C914F7AE3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45CACF-008F-8BA2-677D-7E2545B8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3BAE69-6793-FACA-0DE4-F45C36B2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452F2-A424-ACEF-8C90-1DA7B98B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A994B0-1604-545C-8BE9-ABF6A212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CB7CA-54AA-0AA8-C0CD-99C4D220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4230B1-E424-6AFF-24FB-2CF6C4987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53AAF5-D97C-53D9-1650-A1D673A7B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4DC4B6-D85A-CD62-DEAD-5141F023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3CEFC2E-1989-C6BC-2935-CDEB111C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3EC326-E24E-4B09-DB93-304BCE9B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21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283BF-70F7-BE42-F964-9F8E5CC7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E0F0E6-ECAA-51F7-25F9-259D67E5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7703A2-89E4-CC93-D743-502D7182B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DE5DB55-F70E-CD13-3C71-6D56533D0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1001678-7AE1-F39F-F94F-A6B2FCE93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E749990-6C9A-9C58-99B6-CDD9858B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717FB8-FD6C-C7E5-7EF5-BB6573A1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A2F14E-5D59-E25C-2236-1C881BE7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33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4063A0-4B6D-B1BD-7F37-26A4C046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8079BC-8ED9-E340-B2CB-E73728DC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0030CE-6929-D944-5773-513BFB914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0F547E8-F1C1-7CD3-B385-BE4F8424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14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C3509E7-6667-E0EE-7609-07C86ABF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45B9C0-1705-B9E0-2177-3743DDC8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E10ED0-71B1-7C93-E4DB-3EBF09F2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32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6A432-DA4B-879E-3E24-FFC4E29D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B3056A-A009-11A7-481C-1E62B628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BD5EDD-433C-284D-D7E0-B2022FFB6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DB4C2C1-43EC-539A-CE80-B13A290F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57E4DB-C3E2-FFC7-B73B-9ECAA8E5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6FD067-7A4A-A83D-4C92-DD97B269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46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7EB034-8576-A1E5-F902-DFE04063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BC5F41-D4C3-CBEB-D59A-B58F448F2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F7C19A-EE1E-0856-42D8-0A41BBAE7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5CB651-954D-21CD-9784-FE47D6C4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95A8B8-CF20-D831-BF22-A8C82A8E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842FA2-B64C-C4DC-91F1-811480A1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2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0BFBB4-A131-8319-D598-08D51193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C5A70D-0B5D-E71C-60C9-C0D99A14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FCCDE3-E083-B8BD-88EB-CD34B1293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4C5F2-305A-4129-AF92-C7DD038AABAB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44A7AF-C943-6AC4-6A9D-52896F0D4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793199-D121-3288-EECD-21578E121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9F33E-A373-426B-8780-4217EBCD0C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4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9E54B-B3CD-1FEF-EA83-31295814F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0081"/>
            <a:ext cx="9144000" cy="987087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Калистеника</a:t>
            </a:r>
            <a:r>
              <a:rPr lang="ru-RU" dirty="0" smtClean="0"/>
              <a:t> и </a:t>
            </a:r>
            <a:r>
              <a:rPr lang="ru-RU" dirty="0" err="1" smtClean="0"/>
              <a:t>Бэндинг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FBD978-C99C-AAD1-3855-59A2587DA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51" y="506525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штаба Регионального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ВВПОД «ЮНАРМИЯ» 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Д.Ю.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Цыбульский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2E7626-558A-DC60-500E-B361F504C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597" y="-505375"/>
            <a:ext cx="3475695" cy="347569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6FBD978-C99C-AAD1-3855-59A2587DA529}"/>
              </a:ext>
            </a:extLst>
          </p:cNvPr>
          <p:cNvSpPr txBox="1">
            <a:spLocks/>
          </p:cNvSpPr>
          <p:nvPr/>
        </p:nvSpPr>
        <p:spPr>
          <a:xfrm>
            <a:off x="1580975" y="27213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0008" y="2514600"/>
            <a:ext cx="796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как основа физической подготовки курсантов ВПК и побуждение их к исследованию и поиску информации из мира физической культуры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52373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595257-159D-E03A-91E5-1991B895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015" y="414256"/>
            <a:ext cx="3230065" cy="92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 smtClean="0"/>
              <a:t>Калистеника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B0DE13-C081-2807-147D-6A938FADF6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161" y="-256799"/>
            <a:ext cx="1846556" cy="1846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9672" y="10484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dirty="0" smtClean="0"/>
              <a:t>это система физических упражнений, основанная на использовании собственного веса тела в качестве отягощения</a:t>
            </a:r>
            <a:r>
              <a:rPr lang="ru-RU" sz="2400" dirty="0" smtClean="0"/>
              <a:t>.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E9653B-FBB5-F0EF-87F5-79A1199FF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4812" y="2652514"/>
            <a:ext cx="3757188" cy="3647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32AE0B2-F6A5-82B4-1525-57952F887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7126" y="4393200"/>
            <a:ext cx="3234510" cy="2312170"/>
          </a:xfrm>
          <a:prstGeom prst="rect">
            <a:avLst/>
          </a:prstGeom>
        </p:spPr>
      </p:pic>
      <p:pic>
        <p:nvPicPr>
          <p:cNvPr id="4098" name="Picture 2" descr="C:\Users\Kab102_User4\Desktop\Цыбульский\ee02b18302c649986c0a97e0760d6e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72" y="3749105"/>
            <a:ext cx="4534174" cy="25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4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6647C5-4CA5-3727-A515-B774FF994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161" y="-256799"/>
            <a:ext cx="1846556" cy="1846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11378" y="327398"/>
            <a:ext cx="4167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«База» </a:t>
            </a:r>
            <a:r>
              <a:rPr lang="ru-RU" sz="3600" dirty="0" err="1" smtClean="0"/>
              <a:t>Калистеники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9128" y="111622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Подтягивания</a:t>
            </a:r>
          </a:p>
          <a:p>
            <a:pPr algn="ctr"/>
            <a:r>
              <a:rPr lang="ru-RU" sz="2400" dirty="0" smtClean="0"/>
              <a:t>Отжимания</a:t>
            </a:r>
          </a:p>
          <a:p>
            <a:pPr algn="ctr"/>
            <a:r>
              <a:rPr lang="ru-RU" sz="2400" dirty="0" smtClean="0"/>
              <a:t>Приседания</a:t>
            </a:r>
          </a:p>
          <a:p>
            <a:pPr algn="ctr"/>
            <a:r>
              <a:rPr lang="ru-RU" sz="2400" dirty="0" smtClean="0"/>
              <a:t>Подъем ног в висе на перекладине</a:t>
            </a:r>
          </a:p>
          <a:p>
            <a:pPr algn="ctr"/>
            <a:r>
              <a:rPr lang="ru-RU" sz="2400" dirty="0" smtClean="0"/>
              <a:t>Отжимания в стойке на руках</a:t>
            </a:r>
          </a:p>
          <a:p>
            <a:pPr algn="ctr"/>
            <a:r>
              <a:rPr lang="ru-RU" sz="2400" dirty="0" smtClean="0"/>
              <a:t>Иные статические и динамичные упражнения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2AE0B2-F6A5-82B4-1525-57952F887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97" y="2168287"/>
            <a:ext cx="2499931" cy="17870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E9653B-FBB5-F0EF-87F5-79A1199FF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2520" y="1704561"/>
            <a:ext cx="2457281" cy="2385258"/>
          </a:xfrm>
          <a:prstGeom prst="rect">
            <a:avLst/>
          </a:prstGeom>
        </p:spPr>
      </p:pic>
      <p:pic>
        <p:nvPicPr>
          <p:cNvPr id="1026" name="Picture 2" descr="C:\Users\Kab102_User4\Desktop\Цыбульский\AI_XOBxz0erL93Wx8EIYH0ch49VawUdjGzN5jwEcrVYSjPjqH97quKlxpcQEroJobBSRAsargQkLxbQIoSQ9S_T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938" y="4301376"/>
            <a:ext cx="3347427" cy="22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b102_User4\Desktop\Цыбульский\DVW-my5E_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7442" y="4301376"/>
            <a:ext cx="2974263" cy="223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b102_User4\Desktop\Цыбульский\600px-Obratnie-otzhimaniya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26" y="4300018"/>
            <a:ext cx="3962228" cy="22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99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DDE127-7EDB-3E78-E9FC-339C85AA3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269" y="-70455"/>
            <a:ext cx="1846556" cy="1846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1378" y="327398"/>
            <a:ext cx="4098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Пример прогрессий</a:t>
            </a:r>
            <a:endParaRPr lang="ru-RU" sz="3600" dirty="0"/>
          </a:p>
        </p:txBody>
      </p:sp>
      <p:pic>
        <p:nvPicPr>
          <p:cNvPr id="3074" name="Picture 2" descr="C:\Users\Kab102_User4\Desktop\Цыбульский\wSrYc5NA5q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778" y="1149825"/>
            <a:ext cx="32766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b102_User4\Desktop\Цыбульский\X_eGFfl2r4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829" y="1149825"/>
            <a:ext cx="3208338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b102_User4\Desktop\Цыбульский\3iR6MVsLu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325" y="1144587"/>
            <a:ext cx="3303221" cy="53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33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C31C1A-5C3B-A2DC-C5FC-24F203192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269" y="-70455"/>
            <a:ext cx="1846556" cy="1846556"/>
          </a:xfrm>
          <a:prstGeom prst="rect">
            <a:avLst/>
          </a:prstGeom>
        </p:spPr>
      </p:pic>
      <p:pic>
        <p:nvPicPr>
          <p:cNvPr id="6146" name="Picture 2" descr="C:\Users\Kab102_User4\Desktop\Цыбульский\a238883444d45adb563ddb5109170c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724" y="1381668"/>
            <a:ext cx="8860222" cy="49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6357" y="327398"/>
            <a:ext cx="731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Пример тренировки по </a:t>
            </a:r>
            <a:r>
              <a:rPr lang="ru-RU" sz="3600" dirty="0" err="1" smtClean="0"/>
              <a:t>калистенике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83418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FE7BFD3-2E48-6308-DF60-6E322C38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161" y="-256799"/>
            <a:ext cx="1846556" cy="1846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8086" y="327398"/>
            <a:ext cx="3679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/>
              <a:t>Бендинг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82240" y="115816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Это не официальный вид спорта, состоящий в сгибании стальных стержней определённых размеров на время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C:\Users\Kab102_User4\Desktop\Цыбульский\FZyWI9W0MJ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40" y="3316940"/>
            <a:ext cx="1901079" cy="33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b102_User4\Desktop\Цыбульский\pFOgX3Kti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823" y="3316940"/>
            <a:ext cx="2534771" cy="33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b102_User4\Desktop\Цыбульский\ZyRRTd_gMnyPYo31ziLdUBK41aw8d9h3ufER7kNlqVZUHNB1T7OwnW19kR-EpZhAyoy7T2KpSxqEY0iXWSunRL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483" y="3316940"/>
            <a:ext cx="3266092" cy="21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b102_User4\Desktop\Цыбульский\L1TtxW24n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864" y="4616395"/>
            <a:ext cx="3121580" cy="2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78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8086" y="327398"/>
            <a:ext cx="36799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Техника безопасности и предварительная подготовка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5871" y="3003331"/>
            <a:ext cx="7964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Для занятия сгибанием железа нужна предварительная подготовка и соблюдение техники безопасности: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Техника предварительной базы ОФП</a:t>
            </a:r>
          </a:p>
          <a:p>
            <a:pPr marL="457200" indent="-457200" algn="ctr">
              <a:buAutoNum type="arabicPeriod"/>
            </a:pPr>
            <a:r>
              <a:rPr lang="ru-RU" sz="2400" dirty="0" smtClean="0"/>
              <a:t>Защита рук в процессе сгибания железа (</a:t>
            </a:r>
            <a:r>
              <a:rPr lang="ru-RU" sz="2400" dirty="0" err="1" smtClean="0"/>
              <a:t>Падсы</a:t>
            </a:r>
            <a:r>
              <a:rPr lang="ru-RU" sz="2400" dirty="0" smtClean="0"/>
              <a:t>, перчатки)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983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E8867A-F613-A5FC-B07A-623802FBA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161" y="-256799"/>
            <a:ext cx="1846556" cy="18465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58747" y="190238"/>
            <a:ext cx="7027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База силачей старой школы (</a:t>
            </a:r>
            <a:r>
              <a:rPr lang="ru-RU" sz="3200" dirty="0" err="1" smtClean="0"/>
              <a:t>Бендинга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82240" y="8706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Сгибание/слом гвоздей, арматуры, стальных прутков</a:t>
            </a:r>
          </a:p>
          <a:p>
            <a:pPr algn="ctr"/>
            <a:r>
              <a:rPr lang="ru-RU" sz="2400" dirty="0" smtClean="0"/>
              <a:t>Разрыв бумаги, колоды карт</a:t>
            </a:r>
          </a:p>
          <a:p>
            <a:pPr algn="ctr"/>
            <a:r>
              <a:rPr lang="ru-RU" sz="2400" dirty="0" smtClean="0"/>
              <a:t>Упражнения с эспандерами</a:t>
            </a:r>
          </a:p>
          <a:p>
            <a:pPr algn="ctr"/>
            <a:r>
              <a:rPr lang="ru-RU" sz="2400" dirty="0" smtClean="0"/>
              <a:t>Упражнения с гирями</a:t>
            </a:r>
          </a:p>
          <a:p>
            <a:pPr algn="ctr"/>
            <a:r>
              <a:rPr lang="ru-RU" sz="2400" dirty="0" smtClean="0"/>
              <a:t>Вязание узлов и фигур из гвоздей</a:t>
            </a:r>
            <a:endParaRPr lang="ru-RU" sz="2400" dirty="0"/>
          </a:p>
        </p:txBody>
      </p:sp>
      <p:pic>
        <p:nvPicPr>
          <p:cNvPr id="5123" name="Picture 3" descr="C:\Users\Kab102_User4\Desktop\Цыбульский\hfeB15WlN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289" y="3665154"/>
            <a:ext cx="462915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b102_User4\Desktop\Цыбульский\FZyWI9W0MJ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37" y="3637317"/>
            <a:ext cx="4505132" cy="27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04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1203675-BA52-C677-3F4B-95AFB4463D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4490" y="-283519"/>
            <a:ext cx="1846556" cy="18465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08246" y="2907347"/>
            <a:ext cx="6504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9082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162</Words>
  <Application>Microsoft Office PowerPoint</Application>
  <PresentationFormat>Произвольный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Калистеника и Бэндинг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юнармейского движения в Архангельской области</dc:title>
  <dc:creator>Media Patriot</dc:creator>
  <cp:lastModifiedBy>Admin</cp:lastModifiedBy>
  <cp:revision>10</cp:revision>
  <dcterms:created xsi:type="dcterms:W3CDTF">2024-01-20T21:30:20Z</dcterms:created>
  <dcterms:modified xsi:type="dcterms:W3CDTF">2024-10-17T08:47:31Z</dcterms:modified>
</cp:coreProperties>
</file>