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0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0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9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0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2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6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1D21BA7-1518-473E-919F-A308BA5D2FC1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547945E-BA28-4DCB-BF0C-454800885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6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ldat.ru/pps_abou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/>
              <a:t>Анализ писем фронтовика: от семейной истории к истории страны</a:t>
            </a:r>
            <a:r>
              <a:rPr lang="ru-RU" sz="5400" b="1" dirty="0" smtClean="0"/>
              <a:t>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617" y="4916658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Выполнил: Смак Артемий, </a:t>
            </a:r>
          </a:p>
          <a:p>
            <a:r>
              <a:rPr lang="ru-RU" dirty="0"/>
              <a:t>ученик 7В класса</a:t>
            </a:r>
          </a:p>
          <a:p>
            <a:r>
              <a:rPr lang="ru-RU" dirty="0"/>
              <a:t>Проверил: Шкаев Андрей Васильевич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1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Характеристики жизни на </a:t>
            </a:r>
            <a:r>
              <a:rPr lang="ru-RU" b="1" dirty="0" smtClean="0"/>
              <a:t>фронте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390452"/>
            <a:ext cx="10058400" cy="1735484"/>
          </a:xfrm>
        </p:spPr>
        <p:txBody>
          <a:bodyPr/>
          <a:lstStyle/>
          <a:p>
            <a:r>
              <a:rPr lang="ru-RU" dirty="0"/>
              <a:t>Быт и </a:t>
            </a:r>
            <a:r>
              <a:rPr lang="ru-RU" dirty="0" smtClean="0"/>
              <a:t>условия</a:t>
            </a:r>
          </a:p>
          <a:p>
            <a:r>
              <a:rPr lang="ru-RU" dirty="0" smtClean="0"/>
              <a:t>Праздники</a:t>
            </a:r>
          </a:p>
          <a:p>
            <a:r>
              <a:rPr lang="ru-RU" dirty="0" smtClean="0"/>
              <a:t>Посылки</a:t>
            </a:r>
          </a:p>
          <a:p>
            <a:r>
              <a:rPr lang="ru-RU" dirty="0"/>
              <a:t>Выполняемые функции – о том, что приходилось делать на </a:t>
            </a:r>
            <a:r>
              <a:rPr lang="ru-RU" dirty="0" smtClean="0"/>
              <a:t>фронте, оплата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4431323"/>
            <a:ext cx="10023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</a:t>
            </a:r>
            <a:r>
              <a:rPr lang="ru-RU" sz="2000" dirty="0"/>
              <a:t>писем можно </a:t>
            </a:r>
            <a:r>
              <a:rPr lang="ru-RU" sz="2000" dirty="0" smtClean="0"/>
              <a:t>косвенно </a:t>
            </a:r>
            <a:r>
              <a:rPr lang="ru-RU" sz="2000" dirty="0"/>
              <a:t>узнать о том, что жизнь на фронте была нелегкой, но бойцы не нуждались в одежде, обуви, провизии. Их жизнь скрашивали праздники, где их даже угощали водкой, они регулярно получали посылки с самыми простыми продуктами, востребованными на фронте: масло, табак, водка, картофель, сухари, носки и рукавицы.  </a:t>
            </a:r>
          </a:p>
        </p:txBody>
      </p:sp>
    </p:spTree>
    <p:extLst>
      <p:ext uri="{BB962C8B-B14F-4D97-AF65-F5344CB8AC3E}">
        <p14:creationId xmlns:p14="http://schemas.microsoft.com/office/powerpoint/2010/main" val="21734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633" y="2219647"/>
            <a:ext cx="10058400" cy="1609344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41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123" y="668215"/>
            <a:ext cx="10202125" cy="5503985"/>
          </a:xfrm>
        </p:spPr>
        <p:txBody>
          <a:bodyPr>
            <a:normAutofit/>
          </a:bodyPr>
          <a:lstStyle/>
          <a:p>
            <a:r>
              <a:rPr lang="ru-RU" b="1" dirty="0"/>
              <a:t>Цель моей работы</a:t>
            </a:r>
            <a:r>
              <a:rPr lang="ru-RU" dirty="0"/>
              <a:t> – исследовать тексты писем фронтовика Я.И. Богданова и изучить возможности их анализа как исторических документов.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Рассмотреть письма как исторический документ, описать их особенности.</a:t>
            </a:r>
          </a:p>
          <a:p>
            <a:r>
              <a:rPr lang="ru-RU" dirty="0"/>
              <a:t>2. Выявить основные темы, которые затрагивает в письмах Я.И. Богданов.</a:t>
            </a:r>
          </a:p>
          <a:p>
            <a:r>
              <a:rPr lang="ru-RU" dirty="0"/>
              <a:t>3. Исследовать характеристики жизни на фронте, которые доступны из текстов писем.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 работе использованы </a:t>
            </a:r>
            <a:r>
              <a:rPr lang="ru-RU" b="1" dirty="0"/>
              <a:t>методы анализа документов, контент-анализ. </a:t>
            </a:r>
          </a:p>
          <a:p>
            <a:r>
              <a:rPr lang="ru-RU" dirty="0"/>
              <a:t>Контент анализ - это анализ формы и содержания текстов и информационных источников: их обработка, оценка и интерпретация. Он позволяет исследовать объекты, явления, процессы и свойства социальной реальности, которые представлены в этих текстах. Общее количество анализируемых писем – 15. </a:t>
            </a:r>
          </a:p>
        </p:txBody>
      </p:sp>
    </p:spTree>
    <p:extLst>
      <p:ext uri="{BB962C8B-B14F-4D97-AF65-F5344CB8AC3E}">
        <p14:creationId xmlns:p14="http://schemas.microsoft.com/office/powerpoint/2010/main" val="18457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Биографическая справка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417" y="1854575"/>
            <a:ext cx="6784614" cy="405079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Богданов </a:t>
            </a:r>
            <a:r>
              <a:rPr lang="ru-RU" sz="2800" dirty="0"/>
              <a:t>Яков Иванович – родился в 1901 г., в Архангельской области, деревня </a:t>
            </a:r>
            <a:r>
              <a:rPr lang="ru-RU" sz="2800" dirty="0" err="1"/>
              <a:t>Гаврилово</a:t>
            </a:r>
            <a:r>
              <a:rPr lang="ru-RU" sz="2800" dirty="0"/>
              <a:t> (сейчас Плесецкий округ). Прошел 3 войны, впервые был призван в 1917 г., участвовал в сражениях Первой мировой войны, попал в немецкий плен, откуда бежал благодаря помощи немецкого офицера Альберта, впоследствии назвал своего сына в его честь. В 1939-1940 гг. участвовал в русско-финляндской войне. В 1942 г. был призван на фронт Великой Отечественной Войны в звании красноармейца пропал без вести в апреле 1944 г. Место гибели не установлено. У Якова Ивановича было четверо детей. </a:t>
            </a:r>
          </a:p>
          <a:p>
            <a:endParaRPr lang="ru-RU" dirty="0"/>
          </a:p>
        </p:txBody>
      </p:sp>
      <p:pic>
        <p:nvPicPr>
          <p:cNvPr id="2050" name="Picture 2" descr="https://sun9-3.userapi.com/impf/c824503/v824503078/130837/ZmEpOw81gqc.jpg?size=540x960&amp;quality=96&amp;sign=5f655737bc2ed0a97bb31ad2262c4a6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0056" r="6148" b="23493"/>
          <a:stretch/>
        </p:blipFill>
        <p:spPr bwMode="auto">
          <a:xfrm>
            <a:off x="8162309" y="1654799"/>
            <a:ext cx="3361475" cy="44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Письма с фронта как исторические </a:t>
            </a:r>
            <a:r>
              <a:rPr lang="ru-RU" b="1" dirty="0" smtClean="0"/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Анализ писем с фронта позволяет получить следующую информацию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1. Хронологию передвижения бойца, с помощью адресов полевой почты можно понять, как менялся путь человека. В нашем случае адрес последней полевой почты 03641 помог также установить место, где Я.И. Богданов пропал без вести. Для этого был использован Справочник полевых почтовых станций, который есть в открытом доступе </a:t>
            </a:r>
            <a:r>
              <a:rPr lang="ru-RU" u="sng" dirty="0">
                <a:hlinkClick r:id="rId2"/>
              </a:rPr>
              <a:t>https://www.soldat.ru/pps_about.html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4" y="762000"/>
            <a:ext cx="10694494" cy="5410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Используемые бланки писем с нанесёнными изображениями указывают на то, какие использовались средства повышения боевого духа – это изображения и стихи</a:t>
            </a:r>
            <a:endParaRPr lang="ru-RU" dirty="0"/>
          </a:p>
        </p:txBody>
      </p:sp>
      <p:pic>
        <p:nvPicPr>
          <p:cNvPr id="4" name="Рисунок 3" descr="C:\Users\SOCIO\Desktop\Артему\dayQGjp1P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32" y="1765227"/>
            <a:ext cx="3862216" cy="22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OCIO\Desktop\Артему\DXuh0vR2OQ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4" y="1765227"/>
            <a:ext cx="3759909" cy="236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OCIO\Desktop\Артему\VGh2lj85C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6" y="4396154"/>
            <a:ext cx="3783818" cy="229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OCIO\Desktop\Артему\ZANbQPrjKV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47" y="3515996"/>
            <a:ext cx="4618672" cy="304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62" y="679468"/>
            <a:ext cx="10864245" cy="5768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бланках указаны также следующие цитаты:</a:t>
            </a:r>
          </a:p>
          <a:p>
            <a:pPr lvl="0"/>
            <a:r>
              <a:rPr lang="ru-RU" dirty="0"/>
              <a:t>«Под знаменем Ленина, под водительством Сталина – вперед, за разгром немецких оккупантов и изгнание их из пределов нашей Родины!»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/>
              <a:t>Чтобы победить, нужна величайшая борьба, нужна железная, военная дисциплина» (Ленин) </a:t>
            </a:r>
            <a:endParaRPr lang="ru-RU" dirty="0"/>
          </a:p>
          <a:p>
            <a:pPr lvl="0"/>
            <a:r>
              <a:rPr lang="ru-RU" dirty="0" smtClean="0"/>
              <a:t>«</a:t>
            </a:r>
            <a:r>
              <a:rPr lang="ru-RU" dirty="0"/>
              <a:t>Мы можем и должны очистить советскую землю от гитлеровской нечисти» (Сталин); «Не пожалеем животов наших, чтобы спасти Отечество» (Кузьма Минин)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/>
              <a:t>За честь жены, За жизнь детей, За счастье Родины своей, За наши нивы и луга – Убей захватчика-врага! Какое дело благородней Борьбы с захватчиком-врагом! А что вы сделали сегодня, чтоб завершить его разгром?»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Анализ </a:t>
            </a:r>
            <a:r>
              <a:rPr lang="ru-RU" b="1" dirty="0"/>
              <a:t>писем как исторических документов через изучение бланков писем, изображений, штампов позволяет лучше понять используемые в то время средства военной пропаганды, и средства контроля за письмами. В нашем случае речь идет в основном об использовании военных и исторических изображений, цитат политиков, исторических личностей и стихов, призывающих людей сплотиться ради общего дела победы.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97063"/>
            <a:ext cx="10058400" cy="1609344"/>
          </a:xfrm>
        </p:spPr>
        <p:txBody>
          <a:bodyPr>
            <a:normAutofit/>
          </a:bodyPr>
          <a:lstStyle/>
          <a:p>
            <a:r>
              <a:rPr lang="ru-RU" sz="4400" b="1" dirty="0"/>
              <a:t>Анализ содержания текстов </a:t>
            </a:r>
            <a:r>
              <a:rPr lang="ru-RU" sz="4400" b="1" dirty="0" smtClean="0"/>
              <a:t>писем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2458798" cy="4050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ТЕМЫ:</a:t>
            </a:r>
          </a:p>
          <a:p>
            <a:r>
              <a:rPr lang="ru-RU" dirty="0" smtClean="0"/>
              <a:t>Дети</a:t>
            </a:r>
          </a:p>
          <a:p>
            <a:r>
              <a:rPr lang="ru-RU" dirty="0" smtClean="0"/>
              <a:t>Родная деревня, колхоз</a:t>
            </a:r>
          </a:p>
          <a:p>
            <a:r>
              <a:rPr lang="ru-RU" dirty="0" smtClean="0"/>
              <a:t>Собственная жизнь</a:t>
            </a:r>
          </a:p>
          <a:p>
            <a:r>
              <a:rPr lang="ru-RU" dirty="0" smtClean="0"/>
              <a:t>Погода</a:t>
            </a:r>
          </a:p>
          <a:p>
            <a:r>
              <a:rPr lang="ru-RU" dirty="0" smtClean="0"/>
              <a:t>Условия фронта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67966"/>
              </p:ext>
            </p:extLst>
          </p:nvPr>
        </p:nvGraphicFramePr>
        <p:xfrm>
          <a:off x="4968276" y="1300925"/>
          <a:ext cx="2464155" cy="52519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6308">
                  <a:extLst>
                    <a:ext uri="{9D8B030D-6E8A-4147-A177-3AD203B41FA5}">
                      <a16:colId xmlns:a16="http://schemas.microsoft.com/office/drawing/2014/main" val="3187095382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4152748748"/>
                    </a:ext>
                  </a:extLst>
                </a:gridCol>
              </a:tblGrid>
              <a:tr h="246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писать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706236736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243824277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письмо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786927824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829645317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Тамара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490527827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здоровый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992469074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получить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458253433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привет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156004142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живой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895863060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просить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649092861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Капа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594304931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находиться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550145601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жив здоров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023999280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уведомлять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4083618930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Тамара, Капа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51495193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пожелать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774487988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родной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4264128297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979879336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шлю привет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878737942"/>
                  </a:ext>
                </a:extLst>
              </a:tr>
              <a:tr h="308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фронт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415197349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77793"/>
              </p:ext>
            </p:extLst>
          </p:nvPr>
        </p:nvGraphicFramePr>
        <p:xfrm>
          <a:off x="8119340" y="1334423"/>
          <a:ext cx="3205892" cy="5218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0784">
                  <a:extLst>
                    <a:ext uri="{9D8B030D-6E8A-4147-A177-3AD203B41FA5}">
                      <a16:colId xmlns:a16="http://schemas.microsoft.com/office/drawing/2014/main" val="3187095382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4152748748"/>
                    </a:ext>
                  </a:extLst>
                </a:gridCol>
              </a:tblGrid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главное здоровыми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884638292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здравствовать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952377087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ребенок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4216575894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частый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503855505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получать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054706844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ждать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940166644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здоровье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720210262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посылка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921036038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свидание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750138364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скорый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162543470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счастливый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261206778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жив здоров нахожусь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303293518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настоящий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876783862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1500761292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уведомляю родные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294330935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благодарить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4276159889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ваш папаша пожелаю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889507130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ответ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2341498869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нахожусь жив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910062422"/>
                  </a:ext>
                </a:extLst>
              </a:tr>
              <a:tr h="119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чаще писать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720" marR="38720" marT="0" marB="0"/>
                </a:tc>
                <a:extLst>
                  <a:ext uri="{0D108BD9-81ED-4DB2-BD59-A6C34878D82A}">
                    <a16:rowId xmlns:a16="http://schemas.microsoft.com/office/drawing/2014/main" val="343362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7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246185"/>
            <a:ext cx="11265877" cy="6283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4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171" y="1335962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Дети </a:t>
            </a:r>
            <a:r>
              <a:rPr lang="ru-RU" sz="2800" b="1" dirty="0"/>
              <a:t>и мирная жизнь </a:t>
            </a:r>
            <a:r>
              <a:rPr lang="ru-RU" sz="2800" dirty="0"/>
              <a:t>– это то, о чем пишет фронтовик чаще всего, скорее всего, это действительно сильно его заботило, он скучал по своим детям, хотел их увидеть и вернуться в своей родной дом к прежней жизни.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Письма </a:t>
            </a:r>
            <a:r>
              <a:rPr lang="ru-RU" sz="2800" dirty="0"/>
              <a:t>были для фронтовика </a:t>
            </a:r>
            <a:r>
              <a:rPr lang="ru-RU" sz="2800" b="1" dirty="0"/>
              <a:t>способом вернуться мысленно к близким, узнать о них, о родной деревне, о тех, кого он знал, и отвлечься от войны.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0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266</TotalTime>
  <Words>788</Words>
  <Application>Microsoft Office PowerPoint</Application>
  <PresentationFormat>Широкоэкранный</PresentationFormat>
  <Paragraphs>122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Анализ писем фронтовика: от семейной истории к истории страны.</vt:lpstr>
      <vt:lpstr>Презентация PowerPoint</vt:lpstr>
      <vt:lpstr>Биографическая справка </vt:lpstr>
      <vt:lpstr>Письма с фронта как исторические документы</vt:lpstr>
      <vt:lpstr>Презентация PowerPoint</vt:lpstr>
      <vt:lpstr>Презентация PowerPoint</vt:lpstr>
      <vt:lpstr>Анализ содержания текстов писем</vt:lpstr>
      <vt:lpstr>Презентация PowerPoint</vt:lpstr>
      <vt:lpstr>Презентация PowerPoint</vt:lpstr>
      <vt:lpstr>Характеристики жизни на фронте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писем фронтовика: от семейной истории к истории страны.</dc:title>
  <dc:creator>SOCIO</dc:creator>
  <cp:lastModifiedBy>SOCIO</cp:lastModifiedBy>
  <cp:revision>3</cp:revision>
  <dcterms:created xsi:type="dcterms:W3CDTF">2023-03-26T15:02:47Z</dcterms:created>
  <dcterms:modified xsi:type="dcterms:W3CDTF">2023-03-26T19:28:47Z</dcterms:modified>
</cp:coreProperties>
</file>